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8064-813E-4A54-908B-C8560D7EED31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A5680-C959-4F5E-AFA7-F45B9166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73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5049ED-3839-4104-BED5-4E888E9DA9AD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9BEF38-F2D1-4B39-934D-CF776307A03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schulz\AppData\Local\Microsoft\Windows\Temporary Internet Files\Content.IE5\OG2P0TD1\MC9004384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6400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4860" y="990600"/>
            <a:ext cx="861428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Waves and Energy </a:t>
            </a:r>
          </a:p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Inquiry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4506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483" y="457200"/>
            <a:ext cx="7427033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Can you make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these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waves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“bigger”?  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Smaller?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9654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748" y="1066800"/>
            <a:ext cx="8850500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What about </a:t>
            </a:r>
          </a:p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Slinky?  </a:t>
            </a:r>
          </a:p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Can you make </a:t>
            </a:r>
          </a:p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wave with a Slinky?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4465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015" y="1752600"/>
            <a:ext cx="776847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i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 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</a:t>
            </a:r>
          </a:p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Slinky wave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like the others?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568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5504" y="1981200"/>
            <a:ext cx="601299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What are the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Big Ideas?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3599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0270" y="304800"/>
            <a:ext cx="70234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What have you learned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about waves today?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783" y="2967335"/>
            <a:ext cx="9028433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Write a 1-2 sentence statement </a:t>
            </a:r>
          </a:p>
          <a:p>
            <a:pPr algn="ctr"/>
            <a:r>
              <a:rPr 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about what you learned today </a:t>
            </a:r>
          </a:p>
          <a:p>
            <a:pPr algn="ctr"/>
            <a:r>
              <a:rPr 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and a question about something </a:t>
            </a:r>
          </a:p>
          <a:p>
            <a:pPr algn="ctr"/>
            <a:r>
              <a:rPr 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wave related that you want to </a:t>
            </a:r>
          </a:p>
          <a:p>
            <a:pPr algn="ctr"/>
            <a:r>
              <a:rPr 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learn in the next few weeks.</a:t>
            </a:r>
            <a:endParaRPr lang="en-US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4680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dirty="0" smtClean="0"/>
              <a:t>Big Idea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Waves transfer energy</a:t>
            </a:r>
            <a:endParaRPr lang="en-US" sz="5400" dirty="0"/>
          </a:p>
        </p:txBody>
      </p:sp>
      <p:pic>
        <p:nvPicPr>
          <p:cNvPr id="3075" name="Picture 3" descr="C:\Users\hschulz\AppData\Local\Microsoft\Windows\Temporary Internet Files\Content.IE5\LB937O8C\MC9002922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52760"/>
            <a:ext cx="4724400" cy="396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076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dirty="0" smtClean="0"/>
              <a:t>Essential Questions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How do waves transfer energy?</a:t>
            </a:r>
          </a:p>
          <a:p>
            <a:r>
              <a:rPr lang="en-US" sz="4400" dirty="0" smtClean="0"/>
              <a:t>How do waves get started?</a:t>
            </a:r>
          </a:p>
          <a:p>
            <a:r>
              <a:rPr lang="en-US" sz="4400" dirty="0" smtClean="0"/>
              <a:t>How do waves travel differently through different types of matter?</a:t>
            </a:r>
          </a:p>
          <a:p>
            <a:r>
              <a:rPr lang="en-US" sz="4400" dirty="0" smtClean="0"/>
              <a:t>What are the different kinds of waves?</a:t>
            </a:r>
          </a:p>
          <a:p>
            <a:endParaRPr lang="en-US" dirty="0"/>
          </a:p>
        </p:txBody>
      </p:sp>
      <p:pic>
        <p:nvPicPr>
          <p:cNvPr id="4100" name="Picture 4" descr="C:\Users\hschulz\AppData\Local\Microsoft\Windows\Temporary Internet Files\Content.IE5\Y8MISRIR\MC9004389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562600"/>
            <a:ext cx="2514600" cy="112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630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dirty="0" smtClean="0"/>
              <a:t>Unit Objectives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Identify examples of waves, including sound waves, seismic waves, and waves on water.</a:t>
            </a:r>
          </a:p>
          <a:p>
            <a:r>
              <a:rPr lang="en-US" sz="4000" dirty="0" smtClean="0"/>
              <a:t>Describe how waves are produced by vibrations in matter.</a:t>
            </a:r>
          </a:p>
          <a:p>
            <a:r>
              <a:rPr lang="en-US" sz="4000" dirty="0" smtClean="0"/>
              <a:t>Demonstrate how waves transfer energy when they interact with matter.</a:t>
            </a:r>
          </a:p>
          <a:p>
            <a:endParaRPr lang="en-US" dirty="0"/>
          </a:p>
        </p:txBody>
      </p:sp>
      <p:pic>
        <p:nvPicPr>
          <p:cNvPr id="5122" name="Picture 2" descr="C:\Users\hschulz\AppData\Local\Microsoft\Windows\Temporary Internet Files\Content.IE5\F4350PID\MM90004665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1200"/>
            <a:ext cx="2819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67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7943" y="2209800"/>
            <a:ext cx="7238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 is a wave?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8225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1788" y="2667000"/>
            <a:ext cx="69057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List 3 examples.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223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7476" y="1447800"/>
            <a:ext cx="6589047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Have you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ever 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one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“The Wave”?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559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952" y="1524000"/>
            <a:ext cx="628409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Think about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rope…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145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9370" y="1371600"/>
            <a:ext cx="742703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Can you make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wave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 a rope? 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039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3442" y="1447800"/>
            <a:ext cx="725711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Think about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water waves…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173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563" y="2057400"/>
            <a:ext cx="800110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Can you start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wave in a pond?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512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5423" y="1524000"/>
            <a:ext cx="6662529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What do these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waves have </a:t>
            </a:r>
          </a:p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 common?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141768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172</TotalTime>
  <Words>210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Big Idea </vt:lpstr>
      <vt:lpstr>Essential Questions</vt:lpstr>
      <vt:lpstr>Unit Objectives</vt:lpstr>
    </vt:vector>
  </TitlesOfParts>
  <Company>Lakeview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and Energy Inquiry</dc:title>
  <dc:creator>.</dc:creator>
  <cp:lastModifiedBy>.</cp:lastModifiedBy>
  <cp:revision>7</cp:revision>
  <dcterms:created xsi:type="dcterms:W3CDTF">2012-09-26T16:12:57Z</dcterms:created>
  <dcterms:modified xsi:type="dcterms:W3CDTF">2012-09-26T19:05:02Z</dcterms:modified>
</cp:coreProperties>
</file>